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73" r:id="rId3"/>
    <p:sldId id="258" r:id="rId4"/>
    <p:sldId id="276" r:id="rId5"/>
    <p:sldId id="277" r:id="rId6"/>
    <p:sldId id="281" r:id="rId7"/>
    <p:sldId id="279" r:id="rId8"/>
    <p:sldId id="280" r:id="rId9"/>
    <p:sldId id="282" r:id="rId10"/>
    <p:sldId id="259" r:id="rId11"/>
    <p:sldId id="266" r:id="rId12"/>
    <p:sldId id="267" r:id="rId13"/>
    <p:sldId id="268" r:id="rId14"/>
    <p:sldId id="263" r:id="rId15"/>
    <p:sldId id="283" r:id="rId16"/>
    <p:sldId id="274" r:id="rId17"/>
    <p:sldId id="284" r:id="rId18"/>
    <p:sldId id="285" r:id="rId19"/>
    <p:sldId id="286" r:id="rId20"/>
    <p:sldId id="287" r:id="rId21"/>
    <p:sldId id="288" r:id="rId22"/>
    <p:sldId id="260" r:id="rId23"/>
    <p:sldId id="270" r:id="rId24"/>
    <p:sldId id="264" r:id="rId25"/>
    <p:sldId id="272" r:id="rId26"/>
    <p:sldId id="271" r:id="rId27"/>
    <p:sldId id="265" r:id="rId28"/>
    <p:sldId id="269" r:id="rId29"/>
    <p:sldId id="27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CEDBD-ABD0-4F11-BCD4-52A10CCACC27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7C55BA-72B2-43C7-83F1-9F5AD4D38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90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C55BA-72B2-43C7-83F1-9F5AD4D380A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299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7C55BA-72B2-43C7-83F1-9F5AD4D380A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491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48B49-7555-4867-AA5E-A9ED6B16E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C6D0CF-E9F7-4E01-9A8E-7E93DDBD42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370C3-9BC6-4F1F-A90E-63F74F9DA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F16E5-6E7E-4F0D-BF27-193A42E59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F4AE3-64B2-4914-B6D0-934F63D78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642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8811C-D45C-4FB1-988C-4B22682DE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11AE0A-82DC-4C11-A760-92CFBC331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99234-FBF6-410F-875E-0A5F3A793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9A937-812C-43A6-BEEC-C90FBCBCE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1412C-77E3-415F-B3F1-E7B6106FF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82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999020-AA2E-476B-BB80-95DA31D615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861B6B-5E93-4F7B-8012-AAB53E838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EAA56-D740-42FD-9BF7-97CC4FBCC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D79BE1-44CA-44BD-BE31-D79B70446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0FADA-C0DA-4CB9-BF1F-8CE91B546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38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5B548-4542-478B-B94B-CF13F506A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BC9B0-3320-4CA3-869C-9AB74EFB5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22E02-02D1-463D-B47C-EAF93EA07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EB33ED-A841-4FE9-8F4F-886444360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E4717-B627-4B40-B62B-3D926A863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950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E2F3B-2DFF-4D03-8423-7A39135F9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B0E9F0-0839-4B4A-A437-BAFD863E6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3B058-9D5C-406A-8AC0-AFCF6FD43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13FF2-6460-497A-951C-07851D7E0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8CBD5-7472-49D4-A42D-97346C35C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232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76B08-61D4-454B-A8D1-F8D708589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A799C-C290-4C43-81C7-42063065EA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D9B69C-36D2-4B9D-B138-6995B0B230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A415A2-8810-4159-A1A2-E649F94A6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41CFC-E86E-41D7-941E-18A9A277C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C8096-9D89-48F5-9C5B-928EFCE65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90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C7510-696B-4FDE-903D-02B6369E8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C5EBC0-9771-4B82-A928-D9FB25CAD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193159-428D-40AE-BBD3-DE10EC4C5F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FE47AF-FC03-4015-B685-4FD0A14B58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DA30A9-142B-4AF3-8AC6-AE249D3CE9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07A0C1-3749-473C-B1C1-5B1EBA249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04DD60-BBDA-4FF3-9005-E3F586C48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96C364-05CE-446B-AC44-2FC9FA7B1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4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CA416-BBDD-4D4F-943E-F28C013C1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395867-A941-40F1-960E-C7DE1B35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E9D1EB-8008-4BBD-82DF-A21E3F6F8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DE82A2-F2AB-475E-A281-071F88142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91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40B916-6234-4D06-BCD2-6EFB31054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5BD256-16FC-4A76-972D-F33AAAD98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078FB3-C964-4A86-B1E9-022381510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133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C0DDC-FEC6-4079-8185-9642AA84B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7CA3A-B457-4BBB-91D6-2F7AB4CA3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70943A-8624-45EF-B7EF-8B21FA491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9CBB99-D431-41AA-8406-848F6BED1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AAD3A9-146D-4F3D-B001-595EC6638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99CF0-C487-4657-A98A-B89B458C8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234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E51E4-9D39-4657-B1E0-13AC1C593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04D58A-AE91-43A8-B674-D09EFBF2D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3F1795-9976-4686-B985-29DA12E7D9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E62495-736E-480C-937B-0F74403B6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19B1B4-EF78-41FC-802D-9A4AE22C1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A8DDB3-B0F0-41C3-B327-BA443E744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C1267-5AF8-4008-B76B-8279335F6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C8B796-B6CC-46B7-8BF4-2F8833375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1786C-8540-4152-A51E-498342CE8C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46110-1AFE-46FC-81E2-1EBF9B394E7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7ACA3-B779-45D3-9A7F-2564978AB9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B566C-37D4-44D1-A72F-A0556DE03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6CE2B-E0C0-417F-8158-4216734369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5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jscomplete.com/playground/rgs1.8" TargetMode="External"/><Relationship Id="rId13" Type="http://schemas.openxmlformats.org/officeDocument/2006/relationships/hyperlink" Target="https://jscomplete.com/playground/template-strings" TargetMode="External"/><Relationship Id="rId3" Type="http://schemas.openxmlformats.org/officeDocument/2006/relationships/hyperlink" Target="https://jscomplete.com/playground/rgs1.2" TargetMode="External"/><Relationship Id="rId7" Type="http://schemas.openxmlformats.org/officeDocument/2006/relationships/hyperlink" Target="https://jscomplete.com/playground/rgs1.6" TargetMode="External"/><Relationship Id="rId12" Type="http://schemas.openxmlformats.org/officeDocument/2006/relationships/hyperlink" Target="https://jscomplete.com/playground/destructuring" TargetMode="External"/><Relationship Id="rId2" Type="http://schemas.openxmlformats.org/officeDocument/2006/relationships/hyperlink" Target="https://jscomplete.com/playground/rgs1.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jscomplete.com/playground/rgs1.5" TargetMode="External"/><Relationship Id="rId11" Type="http://schemas.openxmlformats.org/officeDocument/2006/relationships/hyperlink" Target="https://jscomplete.com/playground/object-literals" TargetMode="External"/><Relationship Id="rId5" Type="http://schemas.openxmlformats.org/officeDocument/2006/relationships/hyperlink" Target="https://jscomplete.com/playground/rgs1.3" TargetMode="External"/><Relationship Id="rId15" Type="http://schemas.openxmlformats.org/officeDocument/2006/relationships/hyperlink" Target="https://jscomplete.com/playground/promises" TargetMode="External"/><Relationship Id="rId10" Type="http://schemas.openxmlformats.org/officeDocument/2006/relationships/hyperlink" Target="https://jscomplete.com/playground/arrow-vs-regular-functions" TargetMode="External"/><Relationship Id="rId4" Type="http://schemas.openxmlformats.org/officeDocument/2006/relationships/hyperlink" Target="https://jscomplete.com/playground/rgs1.4" TargetMode="External"/><Relationship Id="rId9" Type="http://schemas.openxmlformats.org/officeDocument/2006/relationships/hyperlink" Target="https://jscomplete.com/playground/scopes" TargetMode="External"/><Relationship Id="rId14" Type="http://schemas.openxmlformats.org/officeDocument/2006/relationships/hyperlink" Target="https://jscomplete.com/playground/classes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B7DC0-D082-4AAC-849F-0BC94AD748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BE32AF-7738-4E18-8F51-2087604E82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9E85C8-BCF8-4C57-9C2F-760BF5D5D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059"/>
            <a:ext cx="12192000" cy="614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944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37FF7-BE83-4B2F-9512-F5A9A1E04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11630-8819-4A8B-9FB4-18D81626C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8A37B1-F266-4CE7-9121-DF1893B9E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044"/>
            <a:ext cx="12192000" cy="598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823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B665FB-AECF-4250-995D-5C7DE5CAA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296" y="0"/>
            <a:ext cx="114083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402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E72C1-2444-4D99-9B31-917AD88D9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BC197-7C96-46CC-B8C6-6BABFDB2FF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4C2620-142F-4ECB-8C8A-F557C3F6F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68" y="0"/>
            <a:ext cx="114046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694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704A1-F7F3-44CA-B804-1D77766C6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E027E-701B-463B-B39C-0576DD17C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49E5FA-1AAD-4469-92E5-3905BD4EF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024" y="0"/>
            <a:ext cx="111230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174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F8AE2C-CC00-4686-8588-20882C9EC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29996"/>
            <a:ext cx="10905066" cy="539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035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7785263-5EF1-4730-AB65-DB262CEE3B93}"/>
              </a:ext>
            </a:extLst>
          </p:cNvPr>
          <p:cNvSpPr/>
          <p:nvPr/>
        </p:nvSpPr>
        <p:spPr>
          <a:xfrm>
            <a:off x="5079536" y="2967335"/>
            <a:ext cx="20329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077444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F98E68-0B70-4236-8E17-9C1280A83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017"/>
            <a:ext cx="12192000" cy="46065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69A70E-D0BE-4C63-8775-6FFBAF3B2C30}"/>
              </a:ext>
            </a:extLst>
          </p:cNvPr>
          <p:cNvSpPr txBox="1"/>
          <p:nvPr/>
        </p:nvSpPr>
        <p:spPr>
          <a:xfrm>
            <a:off x="4460327" y="3555053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latin typeface="Gotham-Medium"/>
              </a:rPr>
              <a:t>github.com/</a:t>
            </a:r>
            <a:r>
              <a:rPr lang="en-US" sz="1800" b="0" i="0" u="none" strike="noStrike" baseline="0" dirty="0" err="1">
                <a:latin typeface="Gotham-Medium"/>
              </a:rPr>
              <a:t>chentsulin</a:t>
            </a:r>
            <a:r>
              <a:rPr lang="en-US" sz="1800" b="0" i="0" u="none" strike="noStrike" baseline="0" dirty="0">
                <a:latin typeface="Gotham-Medium"/>
              </a:rPr>
              <a:t>/awesome-react-renderer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18E46E-2834-47EF-9B9B-5D963EF9B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21908"/>
            <a:ext cx="12192000" cy="541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984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F878A50-01DE-4812-8324-98F9AF16D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350" y="985837"/>
            <a:ext cx="1040130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75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659DE-94EA-4188-B9DC-AE695B0C4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9B15-6325-463C-9653-C7108F102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A4A90E-ABF0-456F-B1C3-3650FE79B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912"/>
            <a:ext cx="12192000" cy="669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539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AE61722-67AD-4E5B-B549-598D188EE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3937"/>
            <a:ext cx="12192000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293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11110A-239E-48A1-90C3-3236A0853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607"/>
            <a:ext cx="12192000" cy="655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9468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7C0DDF-C29F-4915-89B8-D15DC86FD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4329"/>
            <a:ext cx="12192000" cy="598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36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512E98-1037-4403-9E68-53DC15FEF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25" y="8878"/>
            <a:ext cx="11475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327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E88DC1-A680-48E3-AFD9-85F991BEF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21113"/>
            <a:ext cx="12192000" cy="63077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E7D9BB-1A41-4857-9E81-66466162E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200" y="4210050"/>
            <a:ext cx="90678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8812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A44EFC-BB49-4FD4-9CDB-A16E24A55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680" y="0"/>
            <a:ext cx="8076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8775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3FAEE5-3363-4F5D-A51C-94F7BDD47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0"/>
            <a:ext cx="11258550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9729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94E18C-4FBF-4D69-96FA-997E0ACCC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72" y="0"/>
            <a:ext cx="1191365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599743-842E-4E37-804B-62629693D01F}"/>
              </a:ext>
            </a:extLst>
          </p:cNvPr>
          <p:cNvSpPr txBox="1"/>
          <p:nvPr/>
        </p:nvSpPr>
        <p:spPr>
          <a:xfrm>
            <a:off x="1280604" y="5004332"/>
            <a:ext cx="2288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https://bg.reactjs.org/</a:t>
            </a:r>
          </a:p>
        </p:txBody>
      </p:sp>
    </p:spTree>
    <p:extLst>
      <p:ext uri="{BB962C8B-B14F-4D97-AF65-F5344CB8AC3E}">
        <p14:creationId xmlns:p14="http://schemas.microsoft.com/office/powerpoint/2010/main" val="38660556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E50737-A06A-413B-A3AC-29960B90F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124" y="238771"/>
            <a:ext cx="7905750" cy="3076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FFE88F-248F-4675-8C11-6A01A729A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712" y="3209279"/>
            <a:ext cx="9172575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9304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CFD816-D064-4979-9B40-A10F0CCB4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22534"/>
            <a:ext cx="12192000" cy="62129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5EE3DB-9A46-4BA9-AAE9-C1A2F0B2E195}"/>
              </a:ext>
            </a:extLst>
          </p:cNvPr>
          <p:cNvSpPr txBox="1"/>
          <p:nvPr/>
        </p:nvSpPr>
        <p:spPr>
          <a:xfrm>
            <a:off x="2163931" y="5701229"/>
            <a:ext cx="61566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15A28"/>
                </a:solidFill>
                <a:latin typeface="Gotham-Light"/>
              </a:rPr>
              <a:t>50,000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6915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5FB840-5A88-477B-AEAA-3FF633444C0C}"/>
              </a:ext>
            </a:extLst>
          </p:cNvPr>
          <p:cNvSpPr/>
          <p:nvPr/>
        </p:nvSpPr>
        <p:spPr>
          <a:xfrm>
            <a:off x="4426663" y="382585"/>
            <a:ext cx="33386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Playground</a:t>
            </a:r>
            <a:endParaRPr lang="en-US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FE6B2B-AD91-4F5D-BC37-1406C78A7DE8}"/>
              </a:ext>
            </a:extLst>
          </p:cNvPr>
          <p:cNvSpPr txBox="1"/>
          <p:nvPr/>
        </p:nvSpPr>
        <p:spPr>
          <a:xfrm>
            <a:off x="6988404" y="1871200"/>
            <a:ext cx="52035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hlinkClick r:id="rId2"/>
              </a:rPr>
              <a:t>https://jscomplete.com/playground/rgs1.1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3"/>
              </a:rPr>
              <a:t>https://jscomplete.com/playground/rgs1.2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4"/>
              </a:rPr>
              <a:t>https://jscomplete.com/playground/rgs1.4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5"/>
              </a:rPr>
              <a:t>https://jscomplete.com/playground/rgs1.3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6"/>
              </a:rPr>
              <a:t>https://jscomplete.com/playground/rgs1.5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7"/>
              </a:rPr>
              <a:t>https://jscomplete.com/playground/rgs1.6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8"/>
              </a:rPr>
              <a:t>https://jscomplete.com/playground/rgs1.8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44255B-D2A0-4315-B67F-B3B84FE6F323}"/>
              </a:ext>
            </a:extLst>
          </p:cNvPr>
          <p:cNvSpPr txBox="1"/>
          <p:nvPr/>
        </p:nvSpPr>
        <p:spPr>
          <a:xfrm>
            <a:off x="315325" y="1871200"/>
            <a:ext cx="667307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hlinkClick r:id="rId9"/>
              </a:rPr>
              <a:t>https://jscomplete.com/playground/scopes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10"/>
              </a:rPr>
              <a:t>https://jscomplete.com/playground/arrow-vs-regular-functions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11"/>
              </a:rPr>
              <a:t>https://jscomplete.com/playground/object-literals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12"/>
              </a:rPr>
              <a:t>https://jscomplete.com/playground/destructuring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13"/>
              </a:rPr>
              <a:t>https://jscomplete.com/playground/template-strings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14"/>
              </a:rPr>
              <a:t>https://jscomplete.com/playground/classes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hlinkClick r:id="rId15"/>
              </a:rPr>
              <a:t>https://jscomplete.com/playground/promises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2420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76BD155-D140-4BAE-BD2F-D92E71FD8342}"/>
              </a:ext>
            </a:extLst>
          </p:cNvPr>
          <p:cNvSpPr txBox="1"/>
          <p:nvPr/>
        </p:nvSpPr>
        <p:spPr>
          <a:xfrm>
            <a:off x="5382087" y="210390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latin typeface="Gotham-Medium"/>
              </a:rPr>
              <a:t>codesandbox.io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746F55-87F9-465F-B777-8F59475D6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406" y="710288"/>
            <a:ext cx="10171187" cy="614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71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6FE8F-F438-4A4A-8CBA-60B746982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850A7-616F-4BAC-9FC5-34AC0B3ED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EC3663-CE9C-4DC6-B6D4-BDC483E5B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622"/>
            <a:ext cx="12192000" cy="6272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629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C5C21F-BA9C-4546-B1A2-29F6F4A3B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0"/>
            <a:ext cx="9525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DFD68D-1972-46E5-9C3B-F666B5F550D0}"/>
              </a:ext>
            </a:extLst>
          </p:cNvPr>
          <p:cNvSpPr txBox="1"/>
          <p:nvPr/>
        </p:nvSpPr>
        <p:spPr>
          <a:xfrm>
            <a:off x="6189955" y="4871167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https://github.com/enaqx/awesome-react</a:t>
            </a:r>
          </a:p>
        </p:txBody>
      </p:sp>
    </p:spTree>
    <p:extLst>
      <p:ext uri="{BB962C8B-B14F-4D97-AF65-F5344CB8AC3E}">
        <p14:creationId xmlns:p14="http://schemas.microsoft.com/office/powerpoint/2010/main" val="3562661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9C9C15-8002-44E6-98DD-68A0663A5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606"/>
            <a:ext cx="12192000" cy="663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553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B45DB-C045-4EDE-BB49-CEA520B55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91347-5B9A-4265-B49A-0BB3E7FA8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DC3E5C-8EE9-4D53-A3C8-76392CEEA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4156"/>
            <a:ext cx="12192000" cy="620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552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0BC4E-6EC2-41D7-A93B-E58C70720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39D36-F1C4-467A-A56F-0A77F3AA5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6C7C2C-9B22-4CE2-B184-D9CCDDFFD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8" y="0"/>
            <a:ext cx="121304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004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BB9DA2-7CC9-4458-B4D2-C858D2924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542"/>
            <a:ext cx="12192000" cy="675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351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B62B75-5515-488F-8C27-C23A8D477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525" y="914400"/>
            <a:ext cx="912495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811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158</Words>
  <Application>Microsoft Office PowerPoint</Application>
  <PresentationFormat>Widescreen</PresentationFormat>
  <Paragraphs>38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Gotham-Light</vt:lpstr>
      <vt:lpstr>Gotham-Medium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Yordanov, Yordan (Varna) BGR</dc:creator>
  <cp:lastModifiedBy>Yordanov, Yordan (Varna) BGR</cp:lastModifiedBy>
  <cp:revision>29</cp:revision>
  <dcterms:created xsi:type="dcterms:W3CDTF">2020-12-23T23:18:49Z</dcterms:created>
  <dcterms:modified xsi:type="dcterms:W3CDTF">2023-03-30T12:33:38Z</dcterms:modified>
</cp:coreProperties>
</file>